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71" r:id="rId3"/>
    <p:sldId id="272" r:id="rId4"/>
    <p:sldId id="274" r:id="rId5"/>
    <p:sldId id="268" r:id="rId6"/>
    <p:sldId id="278" r:id="rId7"/>
    <p:sldId id="279" r:id="rId8"/>
    <p:sldId id="269" r:id="rId9"/>
    <p:sldId id="277" r:id="rId10"/>
    <p:sldId id="276" r:id="rId11"/>
    <p:sldId id="270" r:id="rId12"/>
    <p:sldId id="273" r:id="rId13"/>
    <p:sldId id="27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43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26800" y="2564904"/>
            <a:ext cx="5490400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rgbClr val="FFFFFF"/>
                </a:solidFill>
              </a:rPr>
              <a:t>Geluk: maakbaar ideaal?</a:t>
            </a:r>
            <a:endParaRPr lang="nl-NL" altLang="nl-NL" sz="2400" b="1" dirty="0" smtClean="0">
              <a:solidFill>
                <a:srgbClr val="FFFFFF"/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Geluk: een belofte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 moet groeien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Kan het ook zonder God?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62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32" y="2285976"/>
            <a:ext cx="5462535" cy="36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08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26800" y="3068959"/>
            <a:ext cx="5490400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Geluk: maakbaar ideaal?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Geluk: een belofte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 moet groeien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95000"/>
                  </a:schemeClr>
                </a:solidFill>
              </a:rPr>
              <a:t>Kan het ook zonder God?</a:t>
            </a:r>
            <a:endParaRPr lang="nl-NL" altLang="nl-NL" sz="2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70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2460706"/>
            <a:ext cx="8352928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r>
              <a:rPr lang="nl-NL" sz="2400" dirty="0"/>
              <a:t>Het bijzondere van de gelovige: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Gods barmhartigheid is onweerstaanbare drijfveer</a:t>
            </a:r>
          </a:p>
          <a:p>
            <a:pPr marL="342900" indent="-342900">
              <a:buAutoNum type="arabicPeriod"/>
            </a:pPr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Het leven is verwijzing naar Gods </a:t>
            </a:r>
            <a:r>
              <a:rPr lang="nl-NL" sz="2400" dirty="0" smtClean="0"/>
              <a:t>liefde</a:t>
            </a:r>
            <a:r>
              <a:rPr lang="nl-NL" altLang="nl-NL" sz="2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nl-NL" altLang="nl-NL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78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1" b="5933"/>
          <a:stretch/>
        </p:blipFill>
        <p:spPr>
          <a:xfrm>
            <a:off x="1561356" y="1668805"/>
            <a:ext cx="6021288" cy="49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2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8" y="3294829"/>
            <a:ext cx="4572000" cy="314771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0929" y="1732025"/>
            <a:ext cx="8424936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r>
              <a:rPr lang="nl-NL" sz="2400" dirty="0" smtClean="0"/>
              <a:t>Geluk </a:t>
            </a:r>
            <a:r>
              <a:rPr lang="nl-NL" sz="2400" dirty="0"/>
              <a:t>volgens van Dale: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Gunstige loop van </a:t>
            </a:r>
            <a:r>
              <a:rPr lang="nl-NL" sz="2400" dirty="0" smtClean="0"/>
              <a:t>omstandigheden</a:t>
            </a:r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Aangenaam gevoel van iemand die zich verheugt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8451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2636912"/>
            <a:ext cx="8424936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r>
              <a:rPr lang="nl-NL" sz="2400" dirty="0"/>
              <a:t>BV Ik: </a:t>
            </a:r>
          </a:p>
          <a:p>
            <a:endParaRPr lang="nl-NL" sz="2400" dirty="0"/>
          </a:p>
          <a:p>
            <a:r>
              <a:rPr lang="nl-NL" sz="2400" dirty="0"/>
              <a:t>Zie jezelf als een bedrijf. </a:t>
            </a:r>
            <a:endParaRPr lang="nl-NL" sz="2400" dirty="0" smtClean="0"/>
          </a:p>
          <a:p>
            <a:r>
              <a:rPr lang="nl-NL" sz="2400" dirty="0" smtClean="0"/>
              <a:t>Als </a:t>
            </a:r>
            <a:r>
              <a:rPr lang="nl-NL" sz="2400" dirty="0"/>
              <a:t>een bedrijf geen winst maakt, gaat het failliet</a:t>
            </a:r>
            <a:r>
              <a:rPr lang="nl-NL" sz="2400" dirty="0" smtClean="0"/>
              <a:t>.</a:t>
            </a:r>
          </a:p>
          <a:p>
            <a:endParaRPr lang="nl-NL" sz="2400" dirty="0"/>
          </a:p>
          <a:p>
            <a:r>
              <a:rPr lang="nl-NL" sz="2400" dirty="0" smtClean="0"/>
              <a:t>Hoe </a:t>
            </a:r>
            <a:r>
              <a:rPr lang="nl-NL" sz="2400" dirty="0"/>
              <a:t>ga jij winst maken?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93616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359532" y="1916832"/>
            <a:ext cx="8424936" cy="45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9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26800" y="2636912"/>
            <a:ext cx="5490400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Geluk: maakbaar ideaal?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95000"/>
                  </a:schemeClr>
                </a:solidFill>
              </a:rPr>
              <a:t>Geluk: een belofte</a:t>
            </a:r>
            <a:endParaRPr lang="nl-NL" alt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 moet groeien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Kan het ook zonder God?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70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1" b="9970"/>
          <a:stretch/>
        </p:blipFill>
        <p:spPr>
          <a:xfrm>
            <a:off x="1417340" y="1715968"/>
            <a:ext cx="6309320" cy="49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15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4" y="1700808"/>
            <a:ext cx="7488832" cy="49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93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26800" y="2636912"/>
            <a:ext cx="5490400" cy="2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Geluk: maakbaar ideaal?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Geluk: een belofte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95000"/>
                  </a:schemeClr>
                </a:solidFill>
              </a:rPr>
              <a:t>Geluk moet groeien</a:t>
            </a:r>
            <a:endParaRPr lang="nl-NL" altLang="nl-NL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Kan het ook zonder God?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70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31027" y="549773"/>
            <a:ext cx="507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Wie goed doet, God ontmoet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32" y="2276872"/>
            <a:ext cx="5462535" cy="36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64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211</Words>
  <Application>Microsoft Office PowerPoint</Application>
  <PresentationFormat>Diavoorstelling (4:3)</PresentationFormat>
  <Paragraphs>44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Wijnand Star | H. Star Bloemengroothandel BV</cp:lastModifiedBy>
  <cp:revision>17</cp:revision>
  <dcterms:created xsi:type="dcterms:W3CDTF">2017-09-14T19:12:35Z</dcterms:created>
  <dcterms:modified xsi:type="dcterms:W3CDTF">2020-02-03T07:08:02Z</dcterms:modified>
</cp:coreProperties>
</file>