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0" r:id="rId2"/>
    <p:sldId id="261" r:id="rId3"/>
    <p:sldId id="266" r:id="rId4"/>
    <p:sldId id="257" r:id="rId5"/>
    <p:sldId id="258" r:id="rId6"/>
    <p:sldId id="263" r:id="rId7"/>
    <p:sldId id="264" r:id="rId8"/>
    <p:sldId id="265" r:id="rId9"/>
    <p:sldId id="262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95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9F61F-FE32-46B0-96BD-13019D3A66D0}" type="datetimeFigureOut">
              <a:rPr lang="nl-NL" smtClean="0"/>
              <a:t>23-12-2019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A14D2-E072-47AB-AF85-2B7BC405A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77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7365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33464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861F6-8A07-4CA5-9113-287CFDFD9FE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12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E8331-E80D-424E-B255-509AB36C7C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69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08763" y="274638"/>
            <a:ext cx="2049462" cy="58229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999163" cy="58229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4184-B95A-4828-BFFC-273838394C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9225" cy="146685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13410-6EA7-40EF-867A-696F8EFED76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99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CD866-18F8-45A1-9825-290F495491C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65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E171B-1900-428A-BE1D-FF5A1C8AF6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66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9517E-539E-42C4-83EF-28D0D057E3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95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89B66-C326-4853-8276-2857D65B1D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35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7C3F-F409-4F09-83A3-C9F4B9AC08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17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CAB9B-7921-4A84-B627-34D1A64368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01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23CA6-1B70-417C-8A98-49056FFEB40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68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CA415-B3E0-41D6-9EF0-233348121C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7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1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titeltekst te bewerken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overzichtstekst te bewerken</a:t>
            </a:r>
          </a:p>
          <a:p>
            <a:pPr lvl="1"/>
            <a:r>
              <a:rPr lang="en-GB" altLang="nl-NL"/>
              <a:t>Tweede overzichtsniveau</a:t>
            </a:r>
          </a:p>
          <a:p>
            <a:pPr lvl="2"/>
            <a:r>
              <a:rPr lang="en-GB" altLang="nl-NL"/>
              <a:t>Derde overzichtsniveau</a:t>
            </a:r>
          </a:p>
          <a:p>
            <a:pPr lvl="3"/>
            <a:r>
              <a:rPr lang="en-GB" altLang="nl-NL"/>
              <a:t>Vierde overzichtsniveau</a:t>
            </a:r>
          </a:p>
          <a:p>
            <a:pPr lvl="4"/>
            <a:r>
              <a:rPr lang="en-GB" altLang="nl-NL"/>
              <a:t>Vijfde overzichtsniveau</a:t>
            </a:r>
          </a:p>
          <a:p>
            <a:pPr lvl="4"/>
            <a:r>
              <a:rPr lang="en-GB" altLang="nl-NL"/>
              <a:t>Zesde overzichtsniveau</a:t>
            </a:r>
          </a:p>
          <a:p>
            <a:pPr lvl="4"/>
            <a:r>
              <a:rPr lang="en-GB" altLang="nl-NL"/>
              <a:t>Zevende overzichtsniveau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5025" cy="447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2" charset="0"/>
                <a:ea typeface="Microsoft YaHei" charset="-122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6221BF18-096D-4CC9-932A-58396A9F8A70}" type="slidenum">
              <a:rPr lang="nl-NL" sz="2800"/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‹nr.›</a:t>
            </a:fld>
            <a:endParaRPr lang="nl-NL" sz="2800"/>
          </a:p>
        </p:txBody>
      </p:sp>
    </p:spTree>
    <p:extLst>
      <p:ext uri="{BB962C8B-B14F-4D97-AF65-F5344CB8AC3E}">
        <p14:creationId xmlns:p14="http://schemas.microsoft.com/office/powerpoint/2010/main" val="177741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CC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CC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CC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043608" y="3198812"/>
            <a:ext cx="6985495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200" b="1" dirty="0">
                <a:solidFill>
                  <a:srgbClr val="FFFFFF"/>
                </a:solidFill>
              </a:rPr>
              <a:t>					Een Duet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83568" y="703263"/>
            <a:ext cx="7776864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Een duet bij de wijding van Jezus aan de 								Vader</a:t>
            </a:r>
            <a:r>
              <a:rPr lang="nl-NL" altLang="nl-NL" sz="2400" b="1" dirty="0">
                <a:solidFill>
                  <a:srgbClr val="000000"/>
                </a:solidFill>
              </a:rPr>
              <a:t> </a:t>
            </a:r>
            <a:endParaRPr lang="nl-NL" altLang="nl-NL" sz="2400" b="1" dirty="0"/>
          </a:p>
        </p:txBody>
      </p:sp>
      <p:grpSp>
        <p:nvGrpSpPr>
          <p:cNvPr id="26629" name="Group 4"/>
          <p:cNvGrpSpPr>
            <a:grpSpLocks/>
          </p:cNvGrpSpPr>
          <p:nvPr/>
        </p:nvGrpSpPr>
        <p:grpSpPr bwMode="auto">
          <a:xfrm flipH="1">
            <a:off x="180337" y="443706"/>
            <a:ext cx="542230" cy="979487"/>
            <a:chOff x="158" y="255"/>
            <a:chExt cx="839" cy="617"/>
          </a:xfrm>
        </p:grpSpPr>
        <p:pic>
          <p:nvPicPr>
            <p:cNvPr id="26632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255"/>
              <a:ext cx="703" cy="6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6633" name="Text Box 6"/>
            <p:cNvSpPr txBox="1">
              <a:spLocks noChangeArrowheads="1"/>
            </p:cNvSpPr>
            <p:nvPr/>
          </p:nvSpPr>
          <p:spPr bwMode="auto">
            <a:xfrm>
              <a:off x="542" y="493"/>
              <a:ext cx="45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nl-NL" altLang="nl-NL" sz="280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pic>
        <p:nvPicPr>
          <p:cNvPr id="2663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60432" y="241300"/>
            <a:ext cx="542232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325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FFF899DB-9D87-49DB-AEFC-D49CADBF9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634226"/>
            <a:ext cx="4590338" cy="574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40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E11D397C-796B-4EDD-8719-CB6D07952D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5133"/>
            <a:ext cx="9144000" cy="5147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667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079252" y="3405457"/>
            <a:ext cx="6985495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200" b="1" dirty="0">
                <a:solidFill>
                  <a:srgbClr val="FFFFFF"/>
                </a:solidFill>
              </a:rPr>
              <a:t>			De stem van Simeon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83568" y="703263"/>
            <a:ext cx="7776864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Een duet bij de wijding van Jezus aan de 								Vader</a:t>
            </a:r>
            <a:r>
              <a:rPr lang="nl-NL" altLang="nl-NL" sz="2400" b="1" dirty="0">
                <a:solidFill>
                  <a:srgbClr val="000000"/>
                </a:solidFill>
              </a:rPr>
              <a:t> </a:t>
            </a:r>
            <a:endParaRPr lang="nl-NL" altLang="nl-NL" sz="2400" b="1" dirty="0"/>
          </a:p>
        </p:txBody>
      </p:sp>
      <p:grpSp>
        <p:nvGrpSpPr>
          <p:cNvPr id="26629" name="Group 4"/>
          <p:cNvGrpSpPr>
            <a:grpSpLocks/>
          </p:cNvGrpSpPr>
          <p:nvPr/>
        </p:nvGrpSpPr>
        <p:grpSpPr bwMode="auto">
          <a:xfrm flipH="1">
            <a:off x="180337" y="443706"/>
            <a:ext cx="542230" cy="979487"/>
            <a:chOff x="158" y="255"/>
            <a:chExt cx="839" cy="617"/>
          </a:xfrm>
        </p:grpSpPr>
        <p:pic>
          <p:nvPicPr>
            <p:cNvPr id="26632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255"/>
              <a:ext cx="703" cy="6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6633" name="Text Box 6"/>
            <p:cNvSpPr txBox="1">
              <a:spLocks noChangeArrowheads="1"/>
            </p:cNvSpPr>
            <p:nvPr/>
          </p:nvSpPr>
          <p:spPr bwMode="auto">
            <a:xfrm>
              <a:off x="542" y="493"/>
              <a:ext cx="45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nl-NL" altLang="nl-NL" sz="280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pic>
        <p:nvPicPr>
          <p:cNvPr id="2663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60432" y="241300"/>
            <a:ext cx="542232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484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691681" y="3429000"/>
            <a:ext cx="7310984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200" b="1" dirty="0">
                <a:solidFill>
                  <a:srgbClr val="FFFFFF"/>
                </a:solidFill>
              </a:rPr>
              <a:t>	</a:t>
            </a:r>
            <a:r>
              <a:rPr lang="nl-NL" altLang="nl-NL" sz="4000" b="1" dirty="0">
                <a:solidFill>
                  <a:srgbClr val="FFFFFF"/>
                </a:solidFill>
              </a:rPr>
              <a:t>De stem van Hanna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83568" y="703263"/>
            <a:ext cx="7776864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Een duet bij de wijding van Jezus aan de 								Vader</a:t>
            </a:r>
            <a:r>
              <a:rPr lang="nl-NL" altLang="nl-NL" sz="2400" b="1" dirty="0">
                <a:solidFill>
                  <a:srgbClr val="000000"/>
                </a:solidFill>
              </a:rPr>
              <a:t> </a:t>
            </a:r>
            <a:endParaRPr lang="nl-NL" altLang="nl-NL" sz="2400" b="1" dirty="0"/>
          </a:p>
        </p:txBody>
      </p:sp>
      <p:grpSp>
        <p:nvGrpSpPr>
          <p:cNvPr id="26629" name="Group 4"/>
          <p:cNvGrpSpPr>
            <a:grpSpLocks/>
          </p:cNvGrpSpPr>
          <p:nvPr/>
        </p:nvGrpSpPr>
        <p:grpSpPr bwMode="auto">
          <a:xfrm flipH="1">
            <a:off x="180337" y="443706"/>
            <a:ext cx="542230" cy="979487"/>
            <a:chOff x="158" y="255"/>
            <a:chExt cx="839" cy="617"/>
          </a:xfrm>
        </p:grpSpPr>
        <p:pic>
          <p:nvPicPr>
            <p:cNvPr id="26632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255"/>
              <a:ext cx="703" cy="6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6633" name="Text Box 6"/>
            <p:cNvSpPr txBox="1">
              <a:spLocks noChangeArrowheads="1"/>
            </p:cNvSpPr>
            <p:nvPr/>
          </p:nvSpPr>
          <p:spPr bwMode="auto">
            <a:xfrm>
              <a:off x="542" y="493"/>
              <a:ext cx="45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nl-NL" altLang="nl-NL" sz="280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pic>
        <p:nvPicPr>
          <p:cNvPr id="2663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60432" y="241300"/>
            <a:ext cx="542232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6896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DC963F5B-9506-475F-8B6F-68B045A033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800" y="177800"/>
            <a:ext cx="6502400" cy="65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150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0416AAFE-6DAC-495D-901F-22E5BED40D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" y="0"/>
            <a:ext cx="913210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226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234B17D2-1252-43B2-A0EB-8CAAA695AB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88" y="1340768"/>
            <a:ext cx="7424824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370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8DCE73F3-0965-4BAD-A394-70D9E6E42B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026875"/>
      </p:ext>
    </p:extLst>
  </p:cSld>
  <p:clrMapOvr>
    <a:masterClrMapping/>
  </p:clrMapOvr>
</p:sld>
</file>

<file path=ppt/theme/theme1.xml><?xml version="1.0" encoding="utf-8"?>
<a:theme xmlns:a="http://schemas.openxmlformats.org/drawingml/2006/main" name="2016 Bron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360" cap="sq">
          <a:solidFill>
            <a:srgbClr val="FFFFFF"/>
          </a:solidFill>
          <a:miter lim="800000"/>
          <a:headEnd/>
          <a:tailEnd/>
        </a:ln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ea typeface="Microsoft YaHei" charset="-122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73</Words>
  <Application>Microsoft Office PowerPoint</Application>
  <PresentationFormat>Diavoorstelling (4:3)</PresentationFormat>
  <Paragraphs>6</Paragraphs>
  <Slides>9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2016 Bron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PresentatiePC</dc:creator>
  <cp:lastModifiedBy>BergvdH</cp:lastModifiedBy>
  <cp:revision>13</cp:revision>
  <dcterms:created xsi:type="dcterms:W3CDTF">2017-09-14T19:12:35Z</dcterms:created>
  <dcterms:modified xsi:type="dcterms:W3CDTF">2019-12-23T19:29:51Z</dcterms:modified>
</cp:coreProperties>
</file>