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64" r:id="rId2"/>
    <p:sldId id="268" r:id="rId3"/>
    <p:sldId id="269" r:id="rId4"/>
    <p:sldId id="270" r:id="rId5"/>
    <p:sldId id="266" r:id="rId6"/>
    <p:sldId id="271" r:id="rId7"/>
    <p:sldId id="277" r:id="rId8"/>
    <p:sldId id="278" r:id="rId9"/>
    <p:sldId id="267" r:id="rId10"/>
    <p:sldId id="273" r:id="rId11"/>
    <p:sldId id="276" r:id="rId12"/>
    <p:sldId id="275" r:id="rId13"/>
    <p:sldId id="274" r:id="rId14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7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F9F61F-FE32-46B0-96BD-13019D3A66D0}" type="datetimeFigureOut">
              <a:rPr lang="nl-NL" smtClean="0"/>
              <a:t>8-11-2019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DA14D2-E072-47AB-AF85-2B7BC405AA2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70770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prstClr val="white"/>
              </a:solidFill>
              <a:latin typeface="Verdana" pitchFamily="34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55573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prstClr val="white"/>
              </a:solidFill>
              <a:latin typeface="Verdana" pitchFamily="34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090515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prstClr val="white"/>
              </a:solidFill>
              <a:latin typeface="Verdana" pitchFamily="34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875842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prstClr val="white"/>
              </a:solidFill>
              <a:latin typeface="Verdana" pitchFamily="34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8414508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prstClr val="white"/>
              </a:solidFill>
              <a:latin typeface="Verdana" pitchFamily="34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031780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prstClr val="white"/>
              </a:solidFill>
              <a:latin typeface="Verdana" pitchFamily="34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544746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prstClr val="white"/>
              </a:solidFill>
              <a:latin typeface="Verdana" pitchFamily="34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842322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prstClr val="white"/>
              </a:solidFill>
              <a:latin typeface="Verdana" pitchFamily="34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138891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prstClr val="white"/>
              </a:solidFill>
              <a:latin typeface="Verdana" pitchFamily="34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216769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prstClr val="white"/>
              </a:solidFill>
              <a:latin typeface="Verdana" pitchFamily="34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297441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prstClr val="white"/>
              </a:solidFill>
              <a:latin typeface="Verdana" pitchFamily="34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62472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prstClr val="white"/>
              </a:solidFill>
              <a:latin typeface="Verdana" pitchFamily="34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620135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Text Box 2"/>
          <p:cNvSpPr txBox="1">
            <a:spLocks noChangeArrowheads="1"/>
          </p:cNvSpPr>
          <p:nvPr/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prstClr val="white"/>
              </a:solidFill>
              <a:latin typeface="Verdana" pitchFamily="34" charset="0"/>
              <a:ea typeface="Microsoft YaHei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66470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/>
              <a:t>Klik om het opmaakprofiel van de modelondertitel te bewerken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861F6-8A07-4CA5-9113-287CFDFD9FE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91126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6E8331-E80D-424E-B255-509AB36C7C9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34698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08763" y="274638"/>
            <a:ext cx="2049462" cy="5822950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999163" cy="5822950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A44184-B95A-4828-BFFC-273838394CB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3968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angepaste inde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69225" cy="1466850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D13410-6EA7-40EF-867A-696F8EFED76F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4998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1CD866-18F8-45A1-9825-290F495491C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606536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2E171B-1900-428A-BE1D-FF5A1C8AF68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236686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24313" cy="4497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33913" y="1600200"/>
            <a:ext cx="4024312" cy="4497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39517E-539E-42C4-83EF-28D0D057E35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9954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289B66-C326-4853-8276-2857D65B1D2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03358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9A7C3F-F409-4F09-83A3-C9F4B9AC084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52170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2CAB9B-7921-4A84-B627-34D1A643688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31012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C23CA6-1B70-417C-8A98-49056FFEB40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75687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CCA415-B3E0-41D6-9EF0-233348121CC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0675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01025" cy="111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nl-NL"/>
              <a:t>Klik om de opmaak van de titeltekst te bewerken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01025" cy="449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nl-NL"/>
              <a:t>Klik om de opmaak van de overzichtstekst te bewerken</a:t>
            </a:r>
          </a:p>
          <a:p>
            <a:pPr lvl="1"/>
            <a:r>
              <a:rPr lang="en-GB" altLang="nl-NL"/>
              <a:t>Tweede overzichtsniveau</a:t>
            </a:r>
          </a:p>
          <a:p>
            <a:pPr lvl="2"/>
            <a:r>
              <a:rPr lang="en-GB" altLang="nl-NL"/>
              <a:t>Derde overzichtsniveau</a:t>
            </a:r>
          </a:p>
          <a:p>
            <a:pPr lvl="3"/>
            <a:r>
              <a:rPr lang="en-GB" altLang="nl-NL"/>
              <a:t>Vierde overzichtsniveau</a:t>
            </a:r>
          </a:p>
          <a:p>
            <a:pPr lvl="4"/>
            <a:r>
              <a:rPr lang="en-GB" altLang="nl-NL"/>
              <a:t>Vijfde overzichtsniveau</a:t>
            </a:r>
          </a:p>
          <a:p>
            <a:pPr lvl="4"/>
            <a:r>
              <a:rPr lang="en-GB" altLang="nl-NL"/>
              <a:t>Zesde overzichtsniveau</a:t>
            </a:r>
          </a:p>
          <a:p>
            <a:pPr lvl="4"/>
            <a:r>
              <a:rPr lang="en-GB" altLang="nl-NL"/>
              <a:t>Zevende overzichtsniveau</a:t>
            </a:r>
          </a:p>
        </p:txBody>
      </p:sp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nl-NL" sz="2800">
              <a:solidFill>
                <a:srgbClr val="FFFFFF"/>
              </a:solidFill>
              <a:latin typeface="Verdana" pitchFamily="32" charset="0"/>
            </a:endParaRP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nl-NL" sz="2800">
              <a:solidFill>
                <a:srgbClr val="FFFFFF"/>
              </a:solidFill>
              <a:latin typeface="Verdana" pitchFamily="32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05025" cy="4476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Verdana" pitchFamily="32" charset="0"/>
                <a:ea typeface="Microsoft YaHei" charset="-122"/>
              </a:defRPr>
            </a:lvl1pPr>
          </a:lstStyle>
          <a:p>
            <a:pPr defTabSz="449263" fontAlgn="base">
              <a:spcBef>
                <a:spcPct val="0"/>
              </a:spcBef>
              <a:spcAft>
                <a:spcPct val="0"/>
              </a:spcAft>
              <a:buSzPct val="100000"/>
              <a:defRPr/>
            </a:pPr>
            <a:fld id="{6221BF18-096D-4CC9-932A-58396A9F8A70}" type="slidenum">
              <a:rPr lang="nl-NL" sz="2800"/>
              <a:pPr defTabSz="449263" fontAlgn="base">
                <a:spcBef>
                  <a:spcPct val="0"/>
                </a:spcBef>
                <a:spcAft>
                  <a:spcPct val="0"/>
                </a:spcAft>
                <a:buSzPct val="100000"/>
                <a:defRPr/>
              </a:pPr>
              <a:t>‹nr.›</a:t>
            </a:fld>
            <a:endParaRPr lang="nl-NL" sz="2800"/>
          </a:p>
        </p:txBody>
      </p:sp>
    </p:spTree>
    <p:extLst>
      <p:ext uri="{BB962C8B-B14F-4D97-AF65-F5344CB8AC3E}">
        <p14:creationId xmlns:p14="http://schemas.microsoft.com/office/powerpoint/2010/main" val="1777416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CC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CC"/>
          </a:solidFill>
          <a:latin typeface="Arial" charset="0"/>
          <a:ea typeface="Microsoft YaHei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CC"/>
          </a:solidFill>
          <a:latin typeface="Arial" charset="0"/>
          <a:ea typeface="Microsoft YaHei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CC"/>
          </a:solidFill>
          <a:latin typeface="Arial" charset="0"/>
          <a:ea typeface="Microsoft YaHei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FFFFCC"/>
          </a:solidFill>
          <a:latin typeface="Arial" charset="0"/>
          <a:ea typeface="Microsoft YaHei" charset="-122"/>
        </a:defRPr>
      </a:lvl5pPr>
      <a:lvl6pPr marL="25146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CC"/>
          </a:solidFill>
          <a:latin typeface="Arial" charset="0"/>
          <a:ea typeface="Microsoft YaHei" charset="-122"/>
        </a:defRPr>
      </a:lvl6pPr>
      <a:lvl7pPr marL="29718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CC"/>
          </a:solidFill>
          <a:latin typeface="Arial" charset="0"/>
          <a:ea typeface="Microsoft YaHei" charset="-122"/>
        </a:defRPr>
      </a:lvl7pPr>
      <a:lvl8pPr marL="34290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CC"/>
          </a:solidFill>
          <a:latin typeface="Arial" charset="0"/>
          <a:ea typeface="Microsoft YaHei" charset="-122"/>
        </a:defRPr>
      </a:lvl8pPr>
      <a:lvl9pPr marL="3886200" indent="-228600" algn="ctr" defTabSz="449263" rtl="0" eaLnBrk="1" fontAlgn="base" hangingPunct="1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FFFFCC"/>
          </a:solidFill>
          <a:latin typeface="Arial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3200">
          <a:solidFill>
            <a:srgbClr val="FFFFCC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800">
          <a:solidFill>
            <a:srgbClr val="FFFFCC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400">
          <a:solidFill>
            <a:srgbClr val="FFFFCC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CC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CC"/>
          </a:solidFill>
          <a:latin typeface="+mn-lt"/>
          <a:ea typeface="+mn-ea"/>
        </a:defRPr>
      </a:lvl5pPr>
      <a:lvl6pPr marL="25146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CC"/>
          </a:solidFill>
          <a:latin typeface="+mn-lt"/>
          <a:ea typeface="+mn-ea"/>
        </a:defRPr>
      </a:lvl6pPr>
      <a:lvl7pPr marL="29718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CC"/>
          </a:solidFill>
          <a:latin typeface="+mn-lt"/>
          <a:ea typeface="+mn-ea"/>
        </a:defRPr>
      </a:lvl7pPr>
      <a:lvl8pPr marL="34290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CC"/>
          </a:solidFill>
          <a:latin typeface="+mn-lt"/>
          <a:ea typeface="+mn-ea"/>
        </a:defRPr>
      </a:lvl8pPr>
      <a:lvl9pPr marL="3886200" indent="-228600" algn="l" defTabSz="449263" rtl="0" eaLnBrk="1" fontAlgn="base" hangingPunct="1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CC"/>
          </a:solidFill>
          <a:latin typeface="+mn-lt"/>
          <a:ea typeface="+mn-ea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 flipH="1">
            <a:off x="-454335" y="115888"/>
            <a:ext cx="45433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6631" name="Line 14"/>
          <p:cNvSpPr>
            <a:spLocks noChangeShapeType="1"/>
          </p:cNvSpPr>
          <p:nvPr/>
        </p:nvSpPr>
        <p:spPr bwMode="auto">
          <a:xfrm>
            <a:off x="0" y="1557338"/>
            <a:ext cx="9144000" cy="0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2457478" y="540498"/>
            <a:ext cx="422904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500" b="1" dirty="0">
                <a:solidFill>
                  <a:srgbClr val="FFFFFF"/>
                </a:solidFill>
                <a:latin typeface="+mj-lt"/>
                <a:cs typeface="Calibri" panose="020F0502020204030204" pitchFamily="34" charset="0"/>
              </a:rPr>
              <a:t>Heb hart voor je omgeving</a:t>
            </a:r>
            <a:endParaRPr lang="nl-NL" altLang="nl-NL" sz="2500" b="1" dirty="0">
              <a:solidFill>
                <a:srgbClr val="000000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836543" y="2636912"/>
            <a:ext cx="5470914" cy="1587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9pPr>
          </a:lstStyle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>
                <a:solidFill>
                  <a:srgbClr val="FFFFFF"/>
                </a:solidFill>
              </a:rPr>
              <a:t>Afsluiting van een serie</a:t>
            </a:r>
          </a:p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>
                <a:solidFill>
                  <a:schemeClr val="bg1">
                    <a:lumMod val="50000"/>
                  </a:schemeClr>
                </a:solidFill>
              </a:rPr>
              <a:t>Brief namens God</a:t>
            </a:r>
          </a:p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>
                <a:solidFill>
                  <a:schemeClr val="bg1">
                    <a:lumMod val="50000"/>
                  </a:schemeClr>
                </a:solidFill>
              </a:rPr>
              <a:t>In Babel bidden tot God</a:t>
            </a:r>
          </a:p>
        </p:txBody>
      </p:sp>
    </p:spTree>
    <p:extLst>
      <p:ext uri="{BB962C8B-B14F-4D97-AF65-F5344CB8AC3E}">
        <p14:creationId xmlns:p14="http://schemas.microsoft.com/office/powerpoint/2010/main" val="398450071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 flipH="1">
            <a:off x="-454335" y="115888"/>
            <a:ext cx="45433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6631" name="Line 14"/>
          <p:cNvSpPr>
            <a:spLocks noChangeShapeType="1"/>
          </p:cNvSpPr>
          <p:nvPr/>
        </p:nvSpPr>
        <p:spPr bwMode="auto">
          <a:xfrm>
            <a:off x="0" y="1557338"/>
            <a:ext cx="9144000" cy="0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2457478" y="540498"/>
            <a:ext cx="422904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500" b="1" dirty="0">
                <a:solidFill>
                  <a:srgbClr val="FFFFFF"/>
                </a:solidFill>
                <a:latin typeface="+mj-lt"/>
                <a:cs typeface="Calibri" panose="020F0502020204030204" pitchFamily="34" charset="0"/>
              </a:rPr>
              <a:t>Heb hart voor je omgeving</a:t>
            </a:r>
            <a:endParaRPr lang="nl-NL" altLang="nl-NL" sz="2500" b="1" dirty="0">
              <a:solidFill>
                <a:srgbClr val="000000"/>
              </a:solidFill>
              <a:latin typeface="+mj-lt"/>
              <a:cs typeface="Calibri" panose="020F0502020204030204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149" y="2092290"/>
            <a:ext cx="8071700" cy="4129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4099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 flipH="1">
            <a:off x="-454335" y="115888"/>
            <a:ext cx="45433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6631" name="Line 14"/>
          <p:cNvSpPr>
            <a:spLocks noChangeShapeType="1"/>
          </p:cNvSpPr>
          <p:nvPr/>
        </p:nvSpPr>
        <p:spPr bwMode="auto">
          <a:xfrm>
            <a:off x="0" y="1557338"/>
            <a:ext cx="9144000" cy="0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2457478" y="540498"/>
            <a:ext cx="422904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500" b="1" dirty="0">
                <a:solidFill>
                  <a:srgbClr val="FFFFFF"/>
                </a:solidFill>
                <a:latin typeface="+mj-lt"/>
                <a:cs typeface="Calibri" panose="020F0502020204030204" pitchFamily="34" charset="0"/>
              </a:rPr>
              <a:t>Heb hart voor je omgeving</a:t>
            </a:r>
            <a:endParaRPr lang="nl-NL" altLang="nl-NL" sz="2500" b="1" dirty="0">
              <a:solidFill>
                <a:srgbClr val="000000"/>
              </a:solidFill>
              <a:latin typeface="+mj-lt"/>
              <a:cs typeface="Calibri" panose="020F0502020204030204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40" b="10523"/>
          <a:stretch/>
        </p:blipFill>
        <p:spPr>
          <a:xfrm>
            <a:off x="827583" y="1844824"/>
            <a:ext cx="7488832" cy="480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75759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 flipH="1">
            <a:off x="-454335" y="115888"/>
            <a:ext cx="45433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6631" name="Line 14"/>
          <p:cNvSpPr>
            <a:spLocks noChangeShapeType="1"/>
          </p:cNvSpPr>
          <p:nvPr/>
        </p:nvSpPr>
        <p:spPr bwMode="auto">
          <a:xfrm>
            <a:off x="0" y="1557338"/>
            <a:ext cx="9144000" cy="0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2457478" y="540498"/>
            <a:ext cx="422904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500" b="1" dirty="0">
                <a:solidFill>
                  <a:srgbClr val="FFFFFF"/>
                </a:solidFill>
                <a:latin typeface="+mj-lt"/>
                <a:cs typeface="Calibri" panose="020F0502020204030204" pitchFamily="34" charset="0"/>
              </a:rPr>
              <a:t>Heb hart voor je omgeving</a:t>
            </a:r>
            <a:endParaRPr lang="nl-NL" altLang="nl-NL" sz="2500" b="1" dirty="0">
              <a:solidFill>
                <a:srgbClr val="000000"/>
              </a:solidFill>
              <a:latin typeface="+mj-lt"/>
              <a:cs typeface="Calibri" panose="020F0502020204030204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6" t="14515" r="1613" b="3226"/>
          <a:stretch/>
        </p:blipFill>
        <p:spPr>
          <a:xfrm>
            <a:off x="1799691" y="1844824"/>
            <a:ext cx="5544616" cy="4792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83546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 flipH="1">
            <a:off x="-454335" y="115888"/>
            <a:ext cx="45433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6631" name="Line 14"/>
          <p:cNvSpPr>
            <a:spLocks noChangeShapeType="1"/>
          </p:cNvSpPr>
          <p:nvPr/>
        </p:nvSpPr>
        <p:spPr bwMode="auto">
          <a:xfrm>
            <a:off x="0" y="1557338"/>
            <a:ext cx="9144000" cy="0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2457478" y="540498"/>
            <a:ext cx="422904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500" b="1" dirty="0">
                <a:solidFill>
                  <a:srgbClr val="FFFFFF"/>
                </a:solidFill>
                <a:latin typeface="+mj-lt"/>
                <a:cs typeface="Calibri" panose="020F0502020204030204" pitchFamily="34" charset="0"/>
              </a:rPr>
              <a:t>Heb hart voor je omgeving</a:t>
            </a:r>
            <a:endParaRPr lang="nl-NL" altLang="nl-NL" sz="2500" b="1" dirty="0">
              <a:solidFill>
                <a:srgbClr val="000000"/>
              </a:solidFill>
              <a:latin typeface="+mj-lt"/>
              <a:cs typeface="Calibri" panose="020F0502020204030204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90"/>
          <a:stretch/>
        </p:blipFill>
        <p:spPr>
          <a:xfrm>
            <a:off x="1619671" y="1700808"/>
            <a:ext cx="5904656" cy="4925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42341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 flipH="1">
            <a:off x="-454335" y="115888"/>
            <a:ext cx="45433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6631" name="Line 14"/>
          <p:cNvSpPr>
            <a:spLocks noChangeShapeType="1"/>
          </p:cNvSpPr>
          <p:nvPr/>
        </p:nvSpPr>
        <p:spPr bwMode="auto">
          <a:xfrm>
            <a:off x="0" y="1557338"/>
            <a:ext cx="9144000" cy="0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2457478" y="540498"/>
            <a:ext cx="422904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500" b="1" dirty="0">
                <a:solidFill>
                  <a:srgbClr val="FFFFFF"/>
                </a:solidFill>
                <a:latin typeface="+mj-lt"/>
                <a:cs typeface="Calibri" panose="020F0502020204030204" pitchFamily="34" charset="0"/>
              </a:rPr>
              <a:t>Heb hart voor je omgeving</a:t>
            </a:r>
            <a:endParaRPr lang="nl-NL" altLang="nl-NL" sz="2500" b="1" dirty="0">
              <a:solidFill>
                <a:srgbClr val="000000"/>
              </a:solidFill>
              <a:latin typeface="+mj-lt"/>
              <a:cs typeface="Calibri" panose="020F0502020204030204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03" t="21113" r="18500" b="11480"/>
          <a:stretch/>
        </p:blipFill>
        <p:spPr>
          <a:xfrm>
            <a:off x="347529" y="1916832"/>
            <a:ext cx="8448939" cy="4608512"/>
          </a:xfrm>
          <a:prstGeom prst="rect">
            <a:avLst/>
          </a:prstGeom>
        </p:spPr>
      </p:pic>
      <p:cxnSp>
        <p:nvCxnSpPr>
          <p:cNvPr id="5" name="Rechte verbindingslijn met pijl 4"/>
          <p:cNvCxnSpPr/>
          <p:nvPr/>
        </p:nvCxnSpPr>
        <p:spPr bwMode="auto">
          <a:xfrm flipV="1">
            <a:off x="4788024" y="4509120"/>
            <a:ext cx="1728192" cy="72008"/>
          </a:xfrm>
          <a:prstGeom prst="straightConnector1">
            <a:avLst/>
          </a:prstGeom>
          <a:solidFill>
            <a:srgbClr val="00B8FF"/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57311167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 flipH="1">
            <a:off x="-454335" y="115888"/>
            <a:ext cx="45433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6631" name="Line 14"/>
          <p:cNvSpPr>
            <a:spLocks noChangeShapeType="1"/>
          </p:cNvSpPr>
          <p:nvPr/>
        </p:nvSpPr>
        <p:spPr bwMode="auto">
          <a:xfrm>
            <a:off x="0" y="1557338"/>
            <a:ext cx="9144000" cy="0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2457478" y="540498"/>
            <a:ext cx="422904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500" b="1" dirty="0">
                <a:solidFill>
                  <a:srgbClr val="FFFFFF"/>
                </a:solidFill>
                <a:latin typeface="+mj-lt"/>
                <a:cs typeface="Calibri" panose="020F0502020204030204" pitchFamily="34" charset="0"/>
              </a:rPr>
              <a:t>Heb hart voor je omgeving</a:t>
            </a:r>
            <a:endParaRPr lang="nl-NL" altLang="nl-NL" sz="2500" b="1" dirty="0">
              <a:solidFill>
                <a:srgbClr val="000000"/>
              </a:solidFill>
              <a:latin typeface="+mj-lt"/>
              <a:cs typeface="Calibri" panose="020F0502020204030204" pitchFamily="34" charset="0"/>
            </a:endParaRP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3"/>
          <a:srcRect l="33884" t="30500" r="20553" b="30500"/>
          <a:stretch/>
        </p:blipFill>
        <p:spPr>
          <a:xfrm>
            <a:off x="467544" y="2204864"/>
            <a:ext cx="8375084" cy="4032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47605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 flipH="1">
            <a:off x="-454335" y="115888"/>
            <a:ext cx="45433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6631" name="Line 14"/>
          <p:cNvSpPr>
            <a:spLocks noChangeShapeType="1"/>
          </p:cNvSpPr>
          <p:nvPr/>
        </p:nvSpPr>
        <p:spPr bwMode="auto">
          <a:xfrm>
            <a:off x="0" y="1557338"/>
            <a:ext cx="9144000" cy="0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2457478" y="540498"/>
            <a:ext cx="422904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500" b="1" dirty="0">
                <a:solidFill>
                  <a:srgbClr val="FFFFFF"/>
                </a:solidFill>
                <a:latin typeface="+mj-lt"/>
                <a:cs typeface="Calibri" panose="020F0502020204030204" pitchFamily="34" charset="0"/>
              </a:rPr>
              <a:t>Heb hart voor je omgeving</a:t>
            </a:r>
            <a:endParaRPr lang="nl-NL" altLang="nl-NL" sz="2500" b="1" dirty="0">
              <a:solidFill>
                <a:srgbClr val="000000"/>
              </a:solidFill>
              <a:latin typeface="+mj-lt"/>
              <a:cs typeface="Calibri" panose="020F0502020204030204" pitchFamily="34" charset="0"/>
            </a:endParaRP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79" y="1700808"/>
            <a:ext cx="7560840" cy="5020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88470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 flipH="1">
            <a:off x="-454335" y="115888"/>
            <a:ext cx="45433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6631" name="Line 14"/>
          <p:cNvSpPr>
            <a:spLocks noChangeShapeType="1"/>
          </p:cNvSpPr>
          <p:nvPr/>
        </p:nvSpPr>
        <p:spPr bwMode="auto">
          <a:xfrm>
            <a:off x="0" y="1557338"/>
            <a:ext cx="9144000" cy="0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2457478" y="540498"/>
            <a:ext cx="422904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500" b="1" dirty="0">
                <a:solidFill>
                  <a:srgbClr val="FFFFFF"/>
                </a:solidFill>
                <a:latin typeface="+mj-lt"/>
                <a:cs typeface="Calibri" panose="020F0502020204030204" pitchFamily="34" charset="0"/>
              </a:rPr>
              <a:t>Heb hart voor je omgeving</a:t>
            </a:r>
            <a:endParaRPr lang="nl-NL" altLang="nl-NL" sz="2500" b="1" dirty="0">
              <a:solidFill>
                <a:srgbClr val="000000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836543" y="2636912"/>
            <a:ext cx="5470914" cy="1587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9pPr>
          </a:lstStyle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>
                <a:solidFill>
                  <a:schemeClr val="bg1">
                    <a:lumMod val="50000"/>
                  </a:schemeClr>
                </a:solidFill>
              </a:rPr>
              <a:t>Afsluiting van een serie</a:t>
            </a:r>
          </a:p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/>
              <a:t>Brief namens God</a:t>
            </a:r>
          </a:p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>
                <a:solidFill>
                  <a:schemeClr val="bg1">
                    <a:lumMod val="50000"/>
                  </a:schemeClr>
                </a:solidFill>
              </a:rPr>
              <a:t>In Babel bidden tot God</a:t>
            </a:r>
          </a:p>
        </p:txBody>
      </p:sp>
    </p:spTree>
    <p:extLst>
      <p:ext uri="{BB962C8B-B14F-4D97-AF65-F5344CB8AC3E}">
        <p14:creationId xmlns:p14="http://schemas.microsoft.com/office/powerpoint/2010/main" val="196860405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 flipH="1">
            <a:off x="-454335" y="115888"/>
            <a:ext cx="45433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6631" name="Line 14"/>
          <p:cNvSpPr>
            <a:spLocks noChangeShapeType="1"/>
          </p:cNvSpPr>
          <p:nvPr/>
        </p:nvSpPr>
        <p:spPr bwMode="auto">
          <a:xfrm>
            <a:off x="0" y="1557338"/>
            <a:ext cx="9144000" cy="0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2457478" y="540498"/>
            <a:ext cx="422904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500" b="1" dirty="0">
                <a:solidFill>
                  <a:srgbClr val="FFFFFF"/>
                </a:solidFill>
                <a:latin typeface="+mj-lt"/>
                <a:cs typeface="Calibri" panose="020F0502020204030204" pitchFamily="34" charset="0"/>
              </a:rPr>
              <a:t>Heb hart voor je omgeving</a:t>
            </a:r>
            <a:endParaRPr lang="nl-NL" altLang="nl-NL" sz="2500" b="1" dirty="0">
              <a:solidFill>
                <a:srgbClr val="000000"/>
              </a:solidFill>
              <a:latin typeface="+mj-lt"/>
              <a:cs typeface="Calibri" panose="020F0502020204030204" pitchFamily="34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0" b="27951"/>
          <a:stretch/>
        </p:blipFill>
        <p:spPr>
          <a:xfrm>
            <a:off x="1142999" y="1844824"/>
            <a:ext cx="6858000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93554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 flipH="1">
            <a:off x="-454335" y="115888"/>
            <a:ext cx="45433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6631" name="Line 14"/>
          <p:cNvSpPr>
            <a:spLocks noChangeShapeType="1"/>
          </p:cNvSpPr>
          <p:nvPr/>
        </p:nvSpPr>
        <p:spPr bwMode="auto">
          <a:xfrm>
            <a:off x="0" y="1557338"/>
            <a:ext cx="9144000" cy="0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2457478" y="540498"/>
            <a:ext cx="422904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500" b="1" dirty="0">
                <a:solidFill>
                  <a:srgbClr val="FFFFFF"/>
                </a:solidFill>
                <a:latin typeface="+mj-lt"/>
                <a:cs typeface="Calibri" panose="020F0502020204030204" pitchFamily="34" charset="0"/>
              </a:rPr>
              <a:t>Heb hart voor je omgeving</a:t>
            </a:r>
            <a:endParaRPr lang="nl-NL" altLang="nl-NL" sz="2500" b="1" dirty="0">
              <a:solidFill>
                <a:srgbClr val="000000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691680" y="2924944"/>
            <a:ext cx="6984775" cy="12717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9pPr>
          </a:lstStyle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3200" b="1" dirty="0">
                <a:solidFill>
                  <a:srgbClr val="FFFFFF"/>
                </a:solidFill>
              </a:rPr>
              <a:t>Wij hebben de Naaste    </a:t>
            </a:r>
          </a:p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3200" b="1" dirty="0">
                <a:solidFill>
                  <a:srgbClr val="FFFFFF"/>
                </a:solidFill>
              </a:rPr>
              <a:t>          ontdekt</a:t>
            </a:r>
          </a:p>
        </p:txBody>
      </p:sp>
    </p:spTree>
    <p:extLst>
      <p:ext uri="{BB962C8B-B14F-4D97-AF65-F5344CB8AC3E}">
        <p14:creationId xmlns:p14="http://schemas.microsoft.com/office/powerpoint/2010/main" val="27845012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 flipH="1">
            <a:off x="-454335" y="115888"/>
            <a:ext cx="45433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6631" name="Line 14"/>
          <p:cNvSpPr>
            <a:spLocks noChangeShapeType="1"/>
          </p:cNvSpPr>
          <p:nvPr/>
        </p:nvSpPr>
        <p:spPr bwMode="auto">
          <a:xfrm>
            <a:off x="0" y="1557338"/>
            <a:ext cx="9144000" cy="0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2457478" y="540498"/>
            <a:ext cx="422904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500" b="1" dirty="0">
                <a:solidFill>
                  <a:srgbClr val="FFFFFF"/>
                </a:solidFill>
                <a:latin typeface="+mj-lt"/>
                <a:cs typeface="Calibri" panose="020F0502020204030204" pitchFamily="34" charset="0"/>
              </a:rPr>
              <a:t>Heb hart voor je omgeving</a:t>
            </a:r>
            <a:endParaRPr lang="nl-NL" altLang="nl-NL" sz="2500" b="1" dirty="0">
              <a:solidFill>
                <a:srgbClr val="000000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259632" y="2330406"/>
            <a:ext cx="6984775" cy="2941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9pPr>
          </a:lstStyle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3200" b="1" dirty="0" err="1">
                <a:solidFill>
                  <a:srgbClr val="FFFFFF"/>
                </a:solidFill>
              </a:rPr>
              <a:t>Babels</a:t>
            </a:r>
            <a:r>
              <a:rPr lang="nl-NL" altLang="nl-NL" sz="3200" b="1" dirty="0">
                <a:solidFill>
                  <a:srgbClr val="FFFFFF"/>
                </a:solidFill>
              </a:rPr>
              <a:t> leven: jij in dienst van mij</a:t>
            </a:r>
          </a:p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endParaRPr lang="nl-NL" altLang="nl-NL" sz="3200" b="1" dirty="0">
              <a:solidFill>
                <a:srgbClr val="FFFFFF"/>
              </a:solidFill>
            </a:endParaRPr>
          </a:p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3200" b="1" dirty="0">
                <a:solidFill>
                  <a:srgbClr val="FFFFFF"/>
                </a:solidFill>
              </a:rPr>
              <a:t>Bijbels leven: ik in dienst van jou</a:t>
            </a:r>
          </a:p>
        </p:txBody>
      </p:sp>
    </p:spTree>
    <p:extLst>
      <p:ext uri="{BB962C8B-B14F-4D97-AF65-F5344CB8AC3E}">
        <p14:creationId xmlns:p14="http://schemas.microsoft.com/office/powerpoint/2010/main" val="414638936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1"/>
          <p:cNvSpPr txBox="1">
            <a:spLocks noChangeArrowheads="1"/>
          </p:cNvSpPr>
          <p:nvPr/>
        </p:nvSpPr>
        <p:spPr bwMode="auto">
          <a:xfrm flipH="1">
            <a:off x="-454335" y="115888"/>
            <a:ext cx="45433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alt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6631" name="Line 14"/>
          <p:cNvSpPr>
            <a:spLocks noChangeShapeType="1"/>
          </p:cNvSpPr>
          <p:nvPr/>
        </p:nvSpPr>
        <p:spPr bwMode="auto">
          <a:xfrm>
            <a:off x="0" y="1557338"/>
            <a:ext cx="9144000" cy="0"/>
          </a:xfrm>
          <a:prstGeom prst="line">
            <a:avLst/>
          </a:prstGeom>
          <a:noFill/>
          <a:ln w="9360" cap="sq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</a:pPr>
            <a:endParaRPr lang="nl-NL" sz="2800">
              <a:solidFill>
                <a:srgbClr val="FFFFFF"/>
              </a:solidFill>
              <a:latin typeface="Verdana" pitchFamily="34" charset="0"/>
            </a:endParaRPr>
          </a:p>
        </p:txBody>
      </p:sp>
      <p:sp>
        <p:nvSpPr>
          <p:cNvPr id="2" name="Rechthoek 1"/>
          <p:cNvSpPr/>
          <p:nvPr/>
        </p:nvSpPr>
        <p:spPr>
          <a:xfrm>
            <a:off x="2457478" y="540498"/>
            <a:ext cx="4229043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49263" fontAlgn="base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500" b="1" dirty="0">
                <a:solidFill>
                  <a:srgbClr val="FFFFFF"/>
                </a:solidFill>
                <a:latin typeface="+mj-lt"/>
                <a:cs typeface="Calibri" panose="020F0502020204030204" pitchFamily="34" charset="0"/>
              </a:rPr>
              <a:t>Heb hart voor je omgeving</a:t>
            </a:r>
            <a:endParaRPr lang="nl-NL" altLang="nl-NL" sz="2500" b="1" dirty="0">
              <a:solidFill>
                <a:srgbClr val="000000"/>
              </a:solidFill>
              <a:latin typeface="+mj-lt"/>
              <a:cs typeface="Calibri" panose="020F0502020204030204" pitchFamily="34" charset="0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1836543" y="2636912"/>
            <a:ext cx="5470914" cy="1587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chemeClr val="bg1"/>
                </a:solidFill>
                <a:latin typeface="Verdana" pitchFamily="34" charset="0"/>
                <a:ea typeface="Microsoft YaHei" pitchFamily="34" charset="-122"/>
              </a:defRPr>
            </a:lvl9pPr>
          </a:lstStyle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>
                <a:solidFill>
                  <a:schemeClr val="bg1">
                    <a:lumMod val="50000"/>
                  </a:schemeClr>
                </a:solidFill>
              </a:rPr>
              <a:t>Afsluiting van een serie</a:t>
            </a:r>
          </a:p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>
                <a:solidFill>
                  <a:schemeClr val="bg1">
                    <a:lumMod val="50000"/>
                  </a:schemeClr>
                </a:solidFill>
              </a:rPr>
              <a:t>Brief namens God</a:t>
            </a:r>
          </a:p>
          <a:p>
            <a:pPr defTabSz="449263" eaLnBrk="1" fontAlgn="base" hangingPunct="1">
              <a:spcBef>
                <a:spcPts val="1500"/>
              </a:spcBef>
              <a:spcAft>
                <a:spcPct val="0"/>
              </a:spcAft>
              <a:buSzPct val="100000"/>
            </a:pPr>
            <a:r>
              <a:rPr lang="nl-NL" altLang="nl-NL" sz="2400" b="1" dirty="0"/>
              <a:t>In Babel bidden tot God</a:t>
            </a:r>
          </a:p>
        </p:txBody>
      </p:sp>
    </p:spTree>
    <p:extLst>
      <p:ext uri="{BB962C8B-B14F-4D97-AF65-F5344CB8AC3E}">
        <p14:creationId xmlns:p14="http://schemas.microsoft.com/office/powerpoint/2010/main" val="251407343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016 Bron">
  <a:themeElements>
    <a:clrScheme name="Office-them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-thema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360" cap="sq">
          <a:solidFill>
            <a:srgbClr val="FFFFFF"/>
          </a:solidFill>
          <a:miter lim="800000"/>
          <a:headEnd/>
          <a:tailEnd/>
        </a:ln>
      </a:spPr>
      <a:bodyPr/>
      <a:lstStyle>
        <a:defPPr>
          <a:defRPr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Verdana" pitchFamily="32" charset="0"/>
            <a:ea typeface="Microsoft YaHei" charset="-122"/>
          </a:defRPr>
        </a:defPPr>
      </a:lstStyle>
    </a:lnDef>
  </a:objectDefaults>
  <a:extraClrSchemeLst>
    <a:extraClrScheme>
      <a:clrScheme name="Office-them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hem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them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hem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hem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hem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them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123</Words>
  <Application>Microsoft Office PowerPoint</Application>
  <PresentationFormat>Diavoorstelling (4:3)</PresentationFormat>
  <Paragraphs>27</Paragraphs>
  <Slides>13</Slides>
  <Notes>13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8" baseType="lpstr">
      <vt:lpstr>Arial</vt:lpstr>
      <vt:lpstr>Calibri</vt:lpstr>
      <vt:lpstr>Times New Roman</vt:lpstr>
      <vt:lpstr>Verdana</vt:lpstr>
      <vt:lpstr>2016 Bron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PresentatiePC</dc:creator>
  <cp:lastModifiedBy>BergvdH</cp:lastModifiedBy>
  <cp:revision>18</cp:revision>
  <dcterms:created xsi:type="dcterms:W3CDTF">2017-09-14T19:12:35Z</dcterms:created>
  <dcterms:modified xsi:type="dcterms:W3CDTF">2019-11-08T08:33:10Z</dcterms:modified>
</cp:coreProperties>
</file>