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68" r:id="rId3"/>
    <p:sldId id="271" r:id="rId4"/>
    <p:sldId id="266" r:id="rId5"/>
    <p:sldId id="269" r:id="rId6"/>
    <p:sldId id="272" r:id="rId7"/>
    <p:sldId id="274" r:id="rId8"/>
    <p:sldId id="273" r:id="rId9"/>
    <p:sldId id="275" r:id="rId10"/>
    <p:sldId id="27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22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98633" y="2780928"/>
            <a:ext cx="4644516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Petrus weet het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Petrus weet niet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weet het precies</a:t>
            </a:r>
          </a:p>
        </p:txBody>
      </p:sp>
    </p:spTree>
    <p:extLst>
      <p:ext uri="{BB962C8B-B14F-4D97-AF65-F5344CB8AC3E}">
        <p14:creationId xmlns:p14="http://schemas.microsoft.com/office/powerpoint/2010/main" val="200949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8" y="2060847"/>
            <a:ext cx="6875726" cy="43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22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51" y="2276872"/>
            <a:ext cx="6169297" cy="34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/>
          <a:stretch/>
        </p:blipFill>
        <p:spPr>
          <a:xfrm>
            <a:off x="1178151" y="2276872"/>
            <a:ext cx="6768752" cy="40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7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98633" y="2780928"/>
            <a:ext cx="4644516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Petrus weet het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Petrus weet niet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weet het precies</a:t>
            </a:r>
          </a:p>
        </p:txBody>
      </p:sp>
    </p:spTree>
    <p:extLst>
      <p:ext uri="{BB962C8B-B14F-4D97-AF65-F5344CB8AC3E}">
        <p14:creationId xmlns:p14="http://schemas.microsoft.com/office/powerpoint/2010/main" val="1108005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10" y="1844824"/>
            <a:ext cx="4951562" cy="459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807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7624" y="2780928"/>
            <a:ext cx="6480720" cy="146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i="1" dirty="0"/>
              <a:t>Hij ging naar buiten en huilde bitter.</a:t>
            </a:r>
          </a:p>
          <a:p>
            <a:pPr algn="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000" dirty="0"/>
          </a:p>
          <a:p>
            <a:pPr algn="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000" dirty="0"/>
              <a:t>Lucas 22: 62</a:t>
            </a:r>
          </a:p>
        </p:txBody>
      </p:sp>
    </p:spTree>
    <p:extLst>
      <p:ext uri="{BB962C8B-B14F-4D97-AF65-F5344CB8AC3E}">
        <p14:creationId xmlns:p14="http://schemas.microsoft.com/office/powerpoint/2010/main" val="181576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98633" y="2780928"/>
            <a:ext cx="4644516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Petrus weet het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Petrus weet niet beter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Jezus weet het precies</a:t>
            </a:r>
          </a:p>
        </p:txBody>
      </p:sp>
    </p:spTree>
    <p:extLst>
      <p:ext uri="{BB962C8B-B14F-4D97-AF65-F5344CB8AC3E}">
        <p14:creationId xmlns:p14="http://schemas.microsoft.com/office/powerpoint/2010/main" val="900402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88678"/>
            <a:ext cx="3308751" cy="51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8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25195" y="482600"/>
            <a:ext cx="7191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Lijden met Christus, dat gaat niet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74" y="2132856"/>
            <a:ext cx="63540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5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118</Words>
  <Application>Microsoft Office PowerPoint</Application>
  <PresentationFormat>Diavoorstelling (4:3)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11</cp:revision>
  <dcterms:created xsi:type="dcterms:W3CDTF">2017-09-14T19:12:35Z</dcterms:created>
  <dcterms:modified xsi:type="dcterms:W3CDTF">2019-04-04T14:02:53Z</dcterms:modified>
</cp:coreProperties>
</file>