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5" r:id="rId2"/>
    <p:sldId id="283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9" r:id="rId13"/>
    <p:sldId id="288" r:id="rId14"/>
    <p:sldId id="287" r:id="rId15"/>
    <p:sldId id="290" r:id="rId16"/>
    <p:sldId id="292" r:id="rId17"/>
    <p:sldId id="291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5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3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973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827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673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52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406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00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7971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3798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48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7440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48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489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665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93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91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5441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89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19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c9URcJy48&amp;t=67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07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5616" y="2924944"/>
            <a:ext cx="6912768" cy="13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Stelling:</a:t>
            </a:r>
            <a:br>
              <a:rPr lang="nl-NL" altLang="nl-NL" sz="2400" b="1" dirty="0"/>
            </a:br>
            <a:endParaRPr lang="nl-NL" altLang="nl-NL" sz="2400" b="1" dirty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Twijfel aan het geloof als christen mag</a:t>
            </a:r>
          </a:p>
        </p:txBody>
      </p:sp>
    </p:spTree>
    <p:extLst>
      <p:ext uri="{BB962C8B-B14F-4D97-AF65-F5344CB8AC3E}">
        <p14:creationId xmlns:p14="http://schemas.microsoft.com/office/powerpoint/2010/main" val="4258275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1" y="2276872"/>
            <a:ext cx="810358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23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82089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68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160240" cy="216024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3534" y="2564904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Twijfel jij weleens?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Mag je twijfelen?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00"/>
                </a:solidFill>
              </a:rPr>
              <a:t>Jezus grijpt je vast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Sterker door de twijfel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Leef dichtbij Jezus</a:t>
            </a:r>
          </a:p>
        </p:txBody>
      </p:sp>
    </p:spTree>
    <p:extLst>
      <p:ext uri="{BB962C8B-B14F-4D97-AF65-F5344CB8AC3E}">
        <p14:creationId xmlns:p14="http://schemas.microsoft.com/office/powerpoint/2010/main" val="246507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726036" cy="44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90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3" b="21725"/>
          <a:stretch/>
        </p:blipFill>
        <p:spPr>
          <a:xfrm>
            <a:off x="827584" y="1772816"/>
            <a:ext cx="7531373" cy="47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6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160240" cy="216024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3534" y="2564904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Twijfel jij weleens?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Mag je twijfelen?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Jezus grijpt je vast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00B050"/>
                </a:solidFill>
              </a:rPr>
              <a:t>Sterker door de twijfel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Leef dichtbij Jezus</a:t>
            </a:r>
          </a:p>
        </p:txBody>
      </p:sp>
    </p:spTree>
    <p:extLst>
      <p:ext uri="{BB962C8B-B14F-4D97-AF65-F5344CB8AC3E}">
        <p14:creationId xmlns:p14="http://schemas.microsoft.com/office/powerpoint/2010/main" val="1348301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22" y="1772816"/>
            <a:ext cx="7138697" cy="47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88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160240" cy="216024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3534" y="2564904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Twijfel jij weleens?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Mag je twijfelen?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Jezus grijpt je vast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Sterker door de twijfel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00B0F0"/>
                </a:solidFill>
              </a:rPr>
              <a:t>Leef dichtbij Jezus</a:t>
            </a:r>
          </a:p>
        </p:txBody>
      </p:sp>
    </p:spTree>
    <p:extLst>
      <p:ext uri="{BB962C8B-B14F-4D97-AF65-F5344CB8AC3E}">
        <p14:creationId xmlns:p14="http://schemas.microsoft.com/office/powerpoint/2010/main" val="3802891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738778" cy="45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64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22210" y="2708920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https://www.youtube.com/watch?v=Sbc9URcJy48&amp;t=67s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78252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86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17419"/>
            <a:ext cx="6624736" cy="48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3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160240" cy="216024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3534" y="2564904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00B050"/>
                </a:solidFill>
              </a:rPr>
              <a:t>Twijfel jij weleens?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Mag je twijfelen?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Jezus grijpt je vast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Sterker door de twijfel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Leef dichtbij Jezus</a:t>
            </a:r>
          </a:p>
        </p:txBody>
      </p:sp>
    </p:spTree>
    <p:extLst>
      <p:ext uri="{BB962C8B-B14F-4D97-AF65-F5344CB8AC3E}">
        <p14:creationId xmlns:p14="http://schemas.microsoft.com/office/powerpoint/2010/main" val="499875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r="17040"/>
          <a:stretch/>
        </p:blipFill>
        <p:spPr>
          <a:xfrm>
            <a:off x="395536" y="1916832"/>
            <a:ext cx="4104457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19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r="17040"/>
          <a:stretch/>
        </p:blipFill>
        <p:spPr>
          <a:xfrm>
            <a:off x="395536" y="1916832"/>
            <a:ext cx="4104457" cy="46386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4808" r="7205" b="11105"/>
          <a:stretch/>
        </p:blipFill>
        <p:spPr>
          <a:xfrm>
            <a:off x="4860032" y="1938441"/>
            <a:ext cx="3816424" cy="46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23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32274" t="19600" r="38576" b="37001"/>
          <a:stretch/>
        </p:blipFill>
        <p:spPr>
          <a:xfrm>
            <a:off x="467544" y="2348880"/>
            <a:ext cx="3816424" cy="31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8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32274" t="19600" r="38576" b="37001"/>
          <a:stretch/>
        </p:blipFill>
        <p:spPr>
          <a:xfrm>
            <a:off x="467544" y="2348880"/>
            <a:ext cx="3816424" cy="319600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46402" r="27773"/>
          <a:stretch/>
        </p:blipFill>
        <p:spPr>
          <a:xfrm>
            <a:off x="4932040" y="2780928"/>
            <a:ext cx="3816425" cy="21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7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9AF656-C85A-4BE4-98AC-00F3EC74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636912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94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836712"/>
            <a:ext cx="68627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5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Ik twijfel, geloof ik…</a:t>
            </a:r>
            <a:endParaRPr lang="nl-NL" altLang="nl-NL" sz="5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160240" cy="216024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3534" y="2564904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Twijfel jij weleens?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00B0F0"/>
                </a:solidFill>
              </a:rPr>
              <a:t>Mag je twijfelen?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Jezus grijpt je vast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Sterker door de twijfel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Leef dichtbij Jezus</a:t>
            </a:r>
          </a:p>
        </p:txBody>
      </p:sp>
    </p:spTree>
    <p:extLst>
      <p:ext uri="{BB962C8B-B14F-4D97-AF65-F5344CB8AC3E}">
        <p14:creationId xmlns:p14="http://schemas.microsoft.com/office/powerpoint/2010/main" val="1684815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234</Words>
  <Application>Microsoft Office PowerPoint</Application>
  <PresentationFormat>Diavoorstelling (4:3)</PresentationFormat>
  <Paragraphs>48</Paragraphs>
  <Slides>20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19</cp:revision>
  <dcterms:created xsi:type="dcterms:W3CDTF">2017-09-14T19:12:35Z</dcterms:created>
  <dcterms:modified xsi:type="dcterms:W3CDTF">2019-01-10T15:55:16Z</dcterms:modified>
</cp:coreProperties>
</file>