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582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85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76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855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42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012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08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3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43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16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86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1720" y="2996951"/>
            <a:ext cx="5040560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Je komt er niet los van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Vergeving maakt vrij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knop gaat om</a:t>
            </a:r>
          </a:p>
        </p:txBody>
      </p:sp>
    </p:spTree>
    <p:extLst>
      <p:ext uri="{BB962C8B-B14F-4D97-AF65-F5344CB8AC3E}">
        <p14:creationId xmlns:p14="http://schemas.microsoft.com/office/powerpoint/2010/main" val="59857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1720" y="2996951"/>
            <a:ext cx="5040560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Je komt er niet los van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Vergeving maakt vrij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De knop gaat om</a:t>
            </a:r>
          </a:p>
        </p:txBody>
      </p:sp>
    </p:spTree>
    <p:extLst>
      <p:ext uri="{BB962C8B-B14F-4D97-AF65-F5344CB8AC3E}">
        <p14:creationId xmlns:p14="http://schemas.microsoft.com/office/powerpoint/2010/main" val="2744737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2492896"/>
            <a:ext cx="6881456" cy="34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471" r="1471" b="1471"/>
          <a:stretch/>
        </p:blipFill>
        <p:spPr>
          <a:xfrm>
            <a:off x="2195736" y="1772816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94" y="1700808"/>
            <a:ext cx="3528391" cy="50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8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5891"/>
            <a:ext cx="7128792" cy="47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9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1" y="1855891"/>
            <a:ext cx="4754905" cy="47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844824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4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20098" y="3052351"/>
            <a:ext cx="5256584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500" b="1" dirty="0" smtClean="0">
                <a:solidFill>
                  <a:srgbClr val="FFFFFF"/>
                </a:solidFill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Is God ook boos?</a:t>
            </a:r>
            <a:endParaRPr lang="nl-NL" altLang="nl-NL" sz="4500" b="1" dirty="0" smtClean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SimHe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959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1720" y="2996951"/>
            <a:ext cx="5040560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Je komt er niet los van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Vergeving maakt vrij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knop gaat om</a:t>
            </a:r>
          </a:p>
        </p:txBody>
      </p:sp>
    </p:spTree>
    <p:extLst>
      <p:ext uri="{BB962C8B-B14F-4D97-AF65-F5344CB8AC3E}">
        <p14:creationId xmlns:p14="http://schemas.microsoft.com/office/powerpoint/2010/main" val="114959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2" y="1844824"/>
            <a:ext cx="7076296" cy="47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2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92" y="1844824"/>
            <a:ext cx="4721216" cy="47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2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02377" y="544532"/>
            <a:ext cx="5292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zijn de burgers vrij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C2AD4ED2-E6B1-4BE3-9021-F2E03A97E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7" y="1988839"/>
            <a:ext cx="7109425" cy="40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135</Words>
  <Application>Microsoft Office PowerPoint</Application>
  <PresentationFormat>Diavoorstelling (4:3)</PresentationFormat>
  <Paragraphs>23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Microsoft YaHei</vt:lpstr>
      <vt:lpstr>Aharoni</vt:lpstr>
      <vt:lpstr>Arial</vt:lpstr>
      <vt:lpstr>Calibri</vt:lpstr>
      <vt:lpstr>Garamond</vt:lpstr>
      <vt:lpstr>SimHei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W. Star</cp:lastModifiedBy>
  <cp:revision>11</cp:revision>
  <dcterms:created xsi:type="dcterms:W3CDTF">2017-09-14T19:12:35Z</dcterms:created>
  <dcterms:modified xsi:type="dcterms:W3CDTF">2018-12-06T15:05:12Z</dcterms:modified>
</cp:coreProperties>
</file>