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5" r:id="rId3"/>
    <p:sldId id="276" r:id="rId4"/>
    <p:sldId id="277" r:id="rId5"/>
    <p:sldId id="268" r:id="rId6"/>
    <p:sldId id="278" r:id="rId7"/>
    <p:sldId id="269" r:id="rId8"/>
    <p:sldId id="281" r:id="rId9"/>
    <p:sldId id="271" r:id="rId10"/>
    <p:sldId id="272" r:id="rId11"/>
    <p:sldId id="270" r:id="rId12"/>
    <p:sldId id="274" r:id="rId13"/>
    <p:sldId id="279" r:id="rId14"/>
    <p:sldId id="28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21-11-2018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7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582" y="2996952"/>
            <a:ext cx="7524835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Aan God de eer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Eindbestemming op de nieuwe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Het nieuwe komt van Boven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stad waar het leven goed is</a:t>
            </a:r>
          </a:p>
        </p:txBody>
      </p:sp>
    </p:spTree>
    <p:extLst>
      <p:ext uri="{BB962C8B-B14F-4D97-AF65-F5344CB8AC3E}">
        <p14:creationId xmlns:p14="http://schemas.microsoft.com/office/powerpoint/2010/main" val="1452574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D88CC0-E1C6-4E1C-A09B-CEEC6E19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-100"/>
          <a:stretch/>
        </p:blipFill>
        <p:spPr>
          <a:xfrm>
            <a:off x="862130" y="1916832"/>
            <a:ext cx="7419739" cy="41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79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582" y="2996952"/>
            <a:ext cx="7524835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Aan God de eer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Eindbestemming op de nieuwe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Het nieuwe komt van Boven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stad waar het leven goed is</a:t>
            </a:r>
          </a:p>
        </p:txBody>
      </p:sp>
    </p:spTree>
    <p:extLst>
      <p:ext uri="{BB962C8B-B14F-4D97-AF65-F5344CB8AC3E}">
        <p14:creationId xmlns:p14="http://schemas.microsoft.com/office/powerpoint/2010/main" val="2777051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6457E-FF7B-47A9-B6EA-E4DF2BD4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8" y="1916832"/>
            <a:ext cx="7812360" cy="4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9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6457E-FF7B-47A9-B6EA-E4DF2BD4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721933" cy="44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3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6457E-FF7B-47A9-B6EA-E4DF2BD4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60" y="1916832"/>
            <a:ext cx="6642060" cy="44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99820" y="3212976"/>
            <a:ext cx="752483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sz="2400" i="1" dirty="0"/>
              <a:t>“Want van U is het koninkrijk, en de kracht en de heerlijkheid tot in eeuwigheid”. </a:t>
            </a:r>
            <a:endParaRPr lang="nl-NL" altLang="nl-NL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54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b="14740"/>
          <a:stretch/>
        </p:blipFill>
        <p:spPr>
          <a:xfrm>
            <a:off x="1142998" y="2060847"/>
            <a:ext cx="6858000" cy="45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2564904"/>
            <a:ext cx="8496944" cy="27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sz="2400" b="1" dirty="0"/>
              <a:t>Eeuwigheidszondag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sz="2000" dirty="0"/>
              <a:t>‘Deze laatste zondag in het kerkelijk jaar heeft de kleur van terugkijken op de tijd na Pinksteren en </a:t>
            </a:r>
            <a:br>
              <a:rPr lang="nl-NL" sz="2000" dirty="0"/>
            </a:br>
            <a:r>
              <a:rPr lang="nl-NL" sz="2000" dirty="0"/>
              <a:t>het verwachtingvol uitzien naar de terugkomst van Christus.’ </a:t>
            </a:r>
          </a:p>
          <a:p>
            <a:pPr algn="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sz="2400" i="1" dirty="0"/>
              <a:t>	(kerkblad nr.22)</a:t>
            </a:r>
            <a:endParaRPr lang="nl-NL" altLang="nl-NL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17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582" y="2996952"/>
            <a:ext cx="7524835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Aan God de eer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Eindbestemming op de nieuwe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Het nieuwe komt van Boven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stad waar het leven goed is</a:t>
            </a:r>
          </a:p>
        </p:txBody>
      </p:sp>
    </p:spTree>
    <p:extLst>
      <p:ext uri="{BB962C8B-B14F-4D97-AF65-F5344CB8AC3E}">
        <p14:creationId xmlns:p14="http://schemas.microsoft.com/office/powerpoint/2010/main" val="244470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4683" r="4129" b="4367"/>
          <a:stretch/>
        </p:blipFill>
        <p:spPr>
          <a:xfrm>
            <a:off x="348143" y="1719742"/>
            <a:ext cx="8447713" cy="47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582" y="2996952"/>
            <a:ext cx="7524835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Nieuwe aarde = vernieuwde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400" b="1" dirty="0">
              <a:solidFill>
                <a:srgbClr val="FFFFFF"/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Nieuwe hemel = vernieuwde hemel </a:t>
            </a:r>
          </a:p>
        </p:txBody>
      </p:sp>
    </p:spTree>
    <p:extLst>
      <p:ext uri="{BB962C8B-B14F-4D97-AF65-F5344CB8AC3E}">
        <p14:creationId xmlns:p14="http://schemas.microsoft.com/office/powerpoint/2010/main" val="2343568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582" y="2996952"/>
            <a:ext cx="7524835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Aan God de eer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Eindbestemming op de nieuwe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Het nieuwe komt van Boven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stad waar het leven goed is</a:t>
            </a:r>
          </a:p>
        </p:txBody>
      </p:sp>
    </p:spTree>
    <p:extLst>
      <p:ext uri="{BB962C8B-B14F-4D97-AF65-F5344CB8AC3E}">
        <p14:creationId xmlns:p14="http://schemas.microsoft.com/office/powerpoint/2010/main" val="639274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5888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81620" y="469828"/>
            <a:ext cx="698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>
                <a:solidFill>
                  <a:srgbClr val="FFFFFF"/>
                </a:solidFill>
                <a:latin typeface="Garamond" panose="02020404030301010803" pitchFamily="18" charset="0"/>
              </a:rPr>
              <a:t>De troost van Gods volmaakte nieuwe rijk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BA0427-D325-4F29-90F2-0F18CE2E1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744979"/>
            <a:ext cx="7308304" cy="45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3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230</Words>
  <Application>Microsoft Office PowerPoint</Application>
  <PresentationFormat>Diavoorstelling (4:3)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Calibri</vt:lpstr>
      <vt:lpstr>Garamond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18</cp:revision>
  <dcterms:created xsi:type="dcterms:W3CDTF">2017-09-14T19:12:35Z</dcterms:created>
  <dcterms:modified xsi:type="dcterms:W3CDTF">2018-11-21T13:21:16Z</dcterms:modified>
</cp:coreProperties>
</file>